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6" r:id="rId12"/>
    <p:sldId id="271" r:id="rId13"/>
    <p:sldId id="272" r:id="rId14"/>
    <p:sldId id="273" r:id="rId15"/>
    <p:sldId id="274" r:id="rId16"/>
    <p:sldId id="275" r:id="rId17"/>
    <p:sldId id="268" r:id="rId18"/>
    <p:sldId id="270" r:id="rId19"/>
    <p:sldId id="269" r:id="rId20"/>
    <p:sldId id="26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8C7DAA-E894-4932-AAFF-F1A00B38A88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DB77D98-1B2B-412A-AD0D-9CFF73454E32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  <a:latin typeface="Arial Black" panose="020B0A04020102020204" pitchFamily="34" charset="0"/>
            </a:rPr>
            <a:t>ORDINARIAS</a:t>
          </a:r>
          <a:endParaRPr lang="es-ES" dirty="0">
            <a:solidFill>
              <a:schemeClr val="bg1"/>
            </a:solidFill>
            <a:latin typeface="Arial Black" panose="020B0A04020102020204" pitchFamily="34" charset="0"/>
          </a:endParaRPr>
        </a:p>
      </dgm:t>
    </dgm:pt>
    <dgm:pt modelId="{6CA62AE8-9EC7-4792-A482-FF3DA5471D7E}" type="parTrans" cxnId="{6D50C07A-0516-48C5-9319-E7798E4E2C2C}">
      <dgm:prSet/>
      <dgm:spPr/>
      <dgm:t>
        <a:bodyPr/>
        <a:lstStyle/>
        <a:p>
          <a:endParaRPr lang="es-ES"/>
        </a:p>
      </dgm:t>
    </dgm:pt>
    <dgm:pt modelId="{46259139-2611-4649-AC7B-B5E408330557}" type="sibTrans" cxnId="{6D50C07A-0516-48C5-9319-E7798E4E2C2C}">
      <dgm:prSet/>
      <dgm:spPr/>
      <dgm:t>
        <a:bodyPr/>
        <a:lstStyle/>
        <a:p>
          <a:endParaRPr lang="es-ES"/>
        </a:p>
      </dgm:t>
    </dgm:pt>
    <dgm:pt modelId="{9EF8E2D4-EC95-4AE7-A44E-5A779E474D39}">
      <dgm:prSet phldrT="[Texto]" custT="1"/>
      <dgm:spPr/>
      <dgm:t>
        <a:bodyPr/>
        <a:lstStyle/>
        <a:p>
          <a:r>
            <a:rPr lang="es-ES" sz="3600" dirty="0" smtClean="0"/>
            <a:t>43</a:t>
          </a:r>
          <a:endParaRPr lang="es-ES" sz="3600" dirty="0"/>
        </a:p>
      </dgm:t>
    </dgm:pt>
    <dgm:pt modelId="{97C794A1-4372-4273-A8CA-8CABE36D87B1}" type="parTrans" cxnId="{BAE6C9FF-1AD4-4BAA-8295-B9B8FE126AC4}">
      <dgm:prSet/>
      <dgm:spPr/>
      <dgm:t>
        <a:bodyPr/>
        <a:lstStyle/>
        <a:p>
          <a:endParaRPr lang="es-ES"/>
        </a:p>
      </dgm:t>
    </dgm:pt>
    <dgm:pt modelId="{69FBEB81-0425-42C7-9A7B-13BC020907B5}" type="sibTrans" cxnId="{BAE6C9FF-1AD4-4BAA-8295-B9B8FE126AC4}">
      <dgm:prSet/>
      <dgm:spPr/>
      <dgm:t>
        <a:bodyPr/>
        <a:lstStyle/>
        <a:p>
          <a:endParaRPr lang="es-ES"/>
        </a:p>
      </dgm:t>
    </dgm:pt>
    <dgm:pt modelId="{313F8075-8E02-4FB9-9230-B186C1141D4A}">
      <dgm:prSet phldrT="[Texto]"/>
      <dgm:spPr/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EXTRAORDINARIAS</a:t>
          </a:r>
          <a:endParaRPr lang="es-ES" dirty="0">
            <a:latin typeface="Arial Black" panose="020B0A04020102020204" pitchFamily="34" charset="0"/>
          </a:endParaRPr>
        </a:p>
      </dgm:t>
    </dgm:pt>
    <dgm:pt modelId="{A29DCCFE-CA41-4C25-8028-19C17BFCF96D}" type="parTrans" cxnId="{436D5A62-7F89-4B08-8C52-E17FFDC4CCC5}">
      <dgm:prSet/>
      <dgm:spPr/>
      <dgm:t>
        <a:bodyPr/>
        <a:lstStyle/>
        <a:p>
          <a:endParaRPr lang="es-ES"/>
        </a:p>
      </dgm:t>
    </dgm:pt>
    <dgm:pt modelId="{DD535126-BA3F-488C-8856-F46D0D656DEC}" type="sibTrans" cxnId="{436D5A62-7F89-4B08-8C52-E17FFDC4CCC5}">
      <dgm:prSet/>
      <dgm:spPr/>
      <dgm:t>
        <a:bodyPr/>
        <a:lstStyle/>
        <a:p>
          <a:endParaRPr lang="es-ES"/>
        </a:p>
      </dgm:t>
    </dgm:pt>
    <dgm:pt modelId="{D0145D7D-20B7-44E7-8DFB-E088A55E3E29}">
      <dgm:prSet phldrT="[Texto]" custT="1"/>
      <dgm:spPr/>
      <dgm:t>
        <a:bodyPr/>
        <a:lstStyle/>
        <a:p>
          <a:r>
            <a:rPr lang="es-ES" sz="4000" dirty="0" smtClean="0"/>
            <a:t>8</a:t>
          </a:r>
          <a:endParaRPr lang="es-ES" sz="4000" dirty="0"/>
        </a:p>
      </dgm:t>
    </dgm:pt>
    <dgm:pt modelId="{85B17F86-F0D8-4DBE-9F1E-927749A2AC00}" type="parTrans" cxnId="{D13431A4-9776-4482-974E-E08DCD63A9D3}">
      <dgm:prSet/>
      <dgm:spPr/>
      <dgm:t>
        <a:bodyPr/>
        <a:lstStyle/>
        <a:p>
          <a:endParaRPr lang="es-ES"/>
        </a:p>
      </dgm:t>
    </dgm:pt>
    <dgm:pt modelId="{01CAA911-6DBF-4064-AE34-05CBC0716E81}" type="sibTrans" cxnId="{D13431A4-9776-4482-974E-E08DCD63A9D3}">
      <dgm:prSet/>
      <dgm:spPr/>
      <dgm:t>
        <a:bodyPr/>
        <a:lstStyle/>
        <a:p>
          <a:endParaRPr lang="es-ES"/>
        </a:p>
      </dgm:t>
    </dgm:pt>
    <dgm:pt modelId="{07BABA26-87D7-4B0E-9382-79B1A8C7F756}">
      <dgm:prSet phldrT="[Texto]"/>
      <dgm:spPr/>
      <dgm:t>
        <a:bodyPr/>
        <a:lstStyle/>
        <a:p>
          <a:r>
            <a:rPr lang="es-ES" dirty="0" smtClean="0">
              <a:latin typeface="Arial Black" panose="020B0A04020102020204" pitchFamily="34" charset="0"/>
            </a:rPr>
            <a:t>CONMEMORATIVAS</a:t>
          </a:r>
          <a:endParaRPr lang="es-ES" dirty="0">
            <a:latin typeface="Arial Black" panose="020B0A04020102020204" pitchFamily="34" charset="0"/>
          </a:endParaRPr>
        </a:p>
      </dgm:t>
    </dgm:pt>
    <dgm:pt modelId="{D3BCD4E1-E415-4A38-8243-58E51B9278A6}" type="parTrans" cxnId="{F27D9F44-1C69-433C-8DAD-DEE50B656A0A}">
      <dgm:prSet/>
      <dgm:spPr/>
      <dgm:t>
        <a:bodyPr/>
        <a:lstStyle/>
        <a:p>
          <a:endParaRPr lang="es-ES"/>
        </a:p>
      </dgm:t>
    </dgm:pt>
    <dgm:pt modelId="{BA2D33EC-1436-4A26-BA80-7CD17F5DBFF0}" type="sibTrans" cxnId="{F27D9F44-1C69-433C-8DAD-DEE50B656A0A}">
      <dgm:prSet/>
      <dgm:spPr/>
      <dgm:t>
        <a:bodyPr/>
        <a:lstStyle/>
        <a:p>
          <a:endParaRPr lang="es-ES"/>
        </a:p>
      </dgm:t>
    </dgm:pt>
    <dgm:pt modelId="{10C6F030-2A03-4B2E-89CF-BB37298E3E8C}">
      <dgm:prSet phldrT="[Texto]" custT="1"/>
      <dgm:spPr/>
      <dgm:t>
        <a:bodyPr/>
        <a:lstStyle/>
        <a:p>
          <a:r>
            <a:rPr lang="es-ES" sz="4000" dirty="0" smtClean="0"/>
            <a:t>2</a:t>
          </a:r>
          <a:endParaRPr lang="es-ES" sz="4000" dirty="0"/>
        </a:p>
      </dgm:t>
    </dgm:pt>
    <dgm:pt modelId="{33BB4EAB-6708-4259-B5C5-005F75F05D98}" type="parTrans" cxnId="{4E794A81-AB3F-4A69-A6A1-6F9C392AA44B}">
      <dgm:prSet/>
      <dgm:spPr/>
      <dgm:t>
        <a:bodyPr/>
        <a:lstStyle/>
        <a:p>
          <a:endParaRPr lang="es-ES"/>
        </a:p>
      </dgm:t>
    </dgm:pt>
    <dgm:pt modelId="{F655AE0C-7F8F-4CB5-8607-8DF156DCBE3D}" type="sibTrans" cxnId="{4E794A81-AB3F-4A69-A6A1-6F9C392AA44B}">
      <dgm:prSet/>
      <dgm:spPr/>
      <dgm:t>
        <a:bodyPr/>
        <a:lstStyle/>
        <a:p>
          <a:endParaRPr lang="es-ES"/>
        </a:p>
      </dgm:t>
    </dgm:pt>
    <dgm:pt modelId="{8E79CF1C-8891-4A07-96E6-8B1642077603}">
      <dgm:prSet phldrT="[Texto]"/>
      <dgm:spPr/>
      <dgm:t>
        <a:bodyPr/>
        <a:lstStyle/>
        <a:p>
          <a:endParaRPr lang="es-ES" sz="1600" dirty="0"/>
        </a:p>
      </dgm:t>
    </dgm:pt>
    <dgm:pt modelId="{8C27F590-1DDB-499A-830B-9F996AA99241}" type="parTrans" cxnId="{D8CF6EE5-093D-4EE7-9F85-8D638100AC6D}">
      <dgm:prSet/>
      <dgm:spPr/>
      <dgm:t>
        <a:bodyPr/>
        <a:lstStyle/>
        <a:p>
          <a:endParaRPr lang="es-ES"/>
        </a:p>
      </dgm:t>
    </dgm:pt>
    <dgm:pt modelId="{98836FE1-0A21-4BAF-BB73-581377E36B85}" type="sibTrans" cxnId="{D8CF6EE5-093D-4EE7-9F85-8D638100AC6D}">
      <dgm:prSet/>
      <dgm:spPr/>
      <dgm:t>
        <a:bodyPr/>
        <a:lstStyle/>
        <a:p>
          <a:endParaRPr lang="es-ES"/>
        </a:p>
      </dgm:t>
    </dgm:pt>
    <dgm:pt modelId="{927AB80D-456B-44DD-B18F-6E560F627E68}" type="pres">
      <dgm:prSet presAssocID="{768C7DAA-E894-4932-AAFF-F1A00B38A88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B6E647F-567E-402F-8DCD-B7FB77A4A3B3}" type="pres">
      <dgm:prSet presAssocID="{1DB77D98-1B2B-412A-AD0D-9CFF73454E32}" presName="composite" presStyleCnt="0"/>
      <dgm:spPr/>
    </dgm:pt>
    <dgm:pt modelId="{1F35EEF3-0D96-4A42-9734-ADA63BAE54A5}" type="pres">
      <dgm:prSet presAssocID="{1DB77D98-1B2B-412A-AD0D-9CFF73454E3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DF6238-27BC-4CF2-9F93-0BCE98B9CFD8}" type="pres">
      <dgm:prSet presAssocID="{1DB77D98-1B2B-412A-AD0D-9CFF73454E32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23F7D5-ADC0-43C7-8B80-14CA39CF67E3}" type="pres">
      <dgm:prSet presAssocID="{46259139-2611-4649-AC7B-B5E408330557}" presName="space" presStyleCnt="0"/>
      <dgm:spPr/>
    </dgm:pt>
    <dgm:pt modelId="{59A33F93-4942-4B91-8BE4-B6D7DD903BA1}" type="pres">
      <dgm:prSet presAssocID="{313F8075-8E02-4FB9-9230-B186C1141D4A}" presName="composite" presStyleCnt="0"/>
      <dgm:spPr/>
    </dgm:pt>
    <dgm:pt modelId="{F7354E9B-CDC2-44E4-BA42-59EEE9EB3363}" type="pres">
      <dgm:prSet presAssocID="{313F8075-8E02-4FB9-9230-B186C1141D4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4758F40-E443-4EED-BBC4-932EE503C94D}" type="pres">
      <dgm:prSet presAssocID="{313F8075-8E02-4FB9-9230-B186C1141D4A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14AD1D-2B0D-4B89-B735-A8559D275903}" type="pres">
      <dgm:prSet presAssocID="{DD535126-BA3F-488C-8856-F46D0D656DEC}" presName="space" presStyleCnt="0"/>
      <dgm:spPr/>
    </dgm:pt>
    <dgm:pt modelId="{2F7CAE96-A98C-40F1-902D-A16D43F68B48}" type="pres">
      <dgm:prSet presAssocID="{07BABA26-87D7-4B0E-9382-79B1A8C7F756}" presName="composite" presStyleCnt="0"/>
      <dgm:spPr/>
    </dgm:pt>
    <dgm:pt modelId="{6F26EFC4-4D97-46EF-92FE-FCF8948C669A}" type="pres">
      <dgm:prSet presAssocID="{07BABA26-87D7-4B0E-9382-79B1A8C7F75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167F23-9017-4FD3-B4FD-DE1AAF28E052}" type="pres">
      <dgm:prSet presAssocID="{07BABA26-87D7-4B0E-9382-79B1A8C7F75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2CD7089-F8E4-45DE-B8E2-454A88821A50}" type="presOf" srcId="{9EF8E2D4-EC95-4AE7-A44E-5A779E474D39}" destId="{06DF6238-27BC-4CF2-9F93-0BCE98B9CFD8}" srcOrd="0" destOrd="0" presId="urn:microsoft.com/office/officeart/2005/8/layout/hList1"/>
    <dgm:cxn modelId="{6D50C07A-0516-48C5-9319-E7798E4E2C2C}" srcId="{768C7DAA-E894-4932-AAFF-F1A00B38A883}" destId="{1DB77D98-1B2B-412A-AD0D-9CFF73454E32}" srcOrd="0" destOrd="0" parTransId="{6CA62AE8-9EC7-4792-A482-FF3DA5471D7E}" sibTransId="{46259139-2611-4649-AC7B-B5E408330557}"/>
    <dgm:cxn modelId="{192561D0-7798-4FB6-A372-5DB4120F47E8}" type="presOf" srcId="{D0145D7D-20B7-44E7-8DFB-E088A55E3E29}" destId="{A4758F40-E443-4EED-BBC4-932EE503C94D}" srcOrd="0" destOrd="0" presId="urn:microsoft.com/office/officeart/2005/8/layout/hList1"/>
    <dgm:cxn modelId="{D8CF6EE5-093D-4EE7-9F85-8D638100AC6D}" srcId="{313F8075-8E02-4FB9-9230-B186C1141D4A}" destId="{8E79CF1C-8891-4A07-96E6-8B1642077603}" srcOrd="1" destOrd="0" parTransId="{8C27F590-1DDB-499A-830B-9F996AA99241}" sibTransId="{98836FE1-0A21-4BAF-BB73-581377E36B85}"/>
    <dgm:cxn modelId="{4E794A81-AB3F-4A69-A6A1-6F9C392AA44B}" srcId="{07BABA26-87D7-4B0E-9382-79B1A8C7F756}" destId="{10C6F030-2A03-4B2E-89CF-BB37298E3E8C}" srcOrd="0" destOrd="0" parTransId="{33BB4EAB-6708-4259-B5C5-005F75F05D98}" sibTransId="{F655AE0C-7F8F-4CB5-8607-8DF156DCBE3D}"/>
    <dgm:cxn modelId="{BAE6C9FF-1AD4-4BAA-8295-B9B8FE126AC4}" srcId="{1DB77D98-1B2B-412A-AD0D-9CFF73454E32}" destId="{9EF8E2D4-EC95-4AE7-A44E-5A779E474D39}" srcOrd="0" destOrd="0" parTransId="{97C794A1-4372-4273-A8CA-8CABE36D87B1}" sibTransId="{69FBEB81-0425-42C7-9A7B-13BC020907B5}"/>
    <dgm:cxn modelId="{D13431A4-9776-4482-974E-E08DCD63A9D3}" srcId="{313F8075-8E02-4FB9-9230-B186C1141D4A}" destId="{D0145D7D-20B7-44E7-8DFB-E088A55E3E29}" srcOrd="0" destOrd="0" parTransId="{85B17F86-F0D8-4DBE-9F1E-927749A2AC00}" sibTransId="{01CAA911-6DBF-4064-AE34-05CBC0716E81}"/>
    <dgm:cxn modelId="{9328D935-50CB-490E-B8E7-78E5FBEE0268}" type="presOf" srcId="{768C7DAA-E894-4932-AAFF-F1A00B38A883}" destId="{927AB80D-456B-44DD-B18F-6E560F627E68}" srcOrd="0" destOrd="0" presId="urn:microsoft.com/office/officeart/2005/8/layout/hList1"/>
    <dgm:cxn modelId="{98329634-18AC-4823-8876-149F7C1FF157}" type="presOf" srcId="{07BABA26-87D7-4B0E-9382-79B1A8C7F756}" destId="{6F26EFC4-4D97-46EF-92FE-FCF8948C669A}" srcOrd="0" destOrd="0" presId="urn:microsoft.com/office/officeart/2005/8/layout/hList1"/>
    <dgm:cxn modelId="{EC01BB33-46F8-4257-A03C-850C55D36A4C}" type="presOf" srcId="{1DB77D98-1B2B-412A-AD0D-9CFF73454E32}" destId="{1F35EEF3-0D96-4A42-9734-ADA63BAE54A5}" srcOrd="0" destOrd="0" presId="urn:microsoft.com/office/officeart/2005/8/layout/hList1"/>
    <dgm:cxn modelId="{173AE68D-BE21-44CA-91B9-606AB468DBA2}" type="presOf" srcId="{10C6F030-2A03-4B2E-89CF-BB37298E3E8C}" destId="{6D167F23-9017-4FD3-B4FD-DE1AAF28E052}" srcOrd="0" destOrd="0" presId="urn:microsoft.com/office/officeart/2005/8/layout/hList1"/>
    <dgm:cxn modelId="{07FE051C-D8DB-47CF-9626-E716577B7516}" type="presOf" srcId="{313F8075-8E02-4FB9-9230-B186C1141D4A}" destId="{F7354E9B-CDC2-44E4-BA42-59EEE9EB3363}" srcOrd="0" destOrd="0" presId="urn:microsoft.com/office/officeart/2005/8/layout/hList1"/>
    <dgm:cxn modelId="{436D5A62-7F89-4B08-8C52-E17FFDC4CCC5}" srcId="{768C7DAA-E894-4932-AAFF-F1A00B38A883}" destId="{313F8075-8E02-4FB9-9230-B186C1141D4A}" srcOrd="1" destOrd="0" parTransId="{A29DCCFE-CA41-4C25-8028-19C17BFCF96D}" sibTransId="{DD535126-BA3F-488C-8856-F46D0D656DEC}"/>
    <dgm:cxn modelId="{F27D9F44-1C69-433C-8DAD-DEE50B656A0A}" srcId="{768C7DAA-E894-4932-AAFF-F1A00B38A883}" destId="{07BABA26-87D7-4B0E-9382-79B1A8C7F756}" srcOrd="2" destOrd="0" parTransId="{D3BCD4E1-E415-4A38-8243-58E51B9278A6}" sibTransId="{BA2D33EC-1436-4A26-BA80-7CD17F5DBFF0}"/>
    <dgm:cxn modelId="{A2BFC9C6-2D8A-4D15-932D-1BEE8318D452}" type="presOf" srcId="{8E79CF1C-8891-4A07-96E6-8B1642077603}" destId="{A4758F40-E443-4EED-BBC4-932EE503C94D}" srcOrd="0" destOrd="1" presId="urn:microsoft.com/office/officeart/2005/8/layout/hList1"/>
    <dgm:cxn modelId="{EA1D2FDB-E363-48BC-8E7D-555190FC675F}" type="presParOf" srcId="{927AB80D-456B-44DD-B18F-6E560F627E68}" destId="{CB6E647F-567E-402F-8DCD-B7FB77A4A3B3}" srcOrd="0" destOrd="0" presId="urn:microsoft.com/office/officeart/2005/8/layout/hList1"/>
    <dgm:cxn modelId="{A7150E5B-9DCD-495E-9ADE-11C7B0A82D2F}" type="presParOf" srcId="{CB6E647F-567E-402F-8DCD-B7FB77A4A3B3}" destId="{1F35EEF3-0D96-4A42-9734-ADA63BAE54A5}" srcOrd="0" destOrd="0" presId="urn:microsoft.com/office/officeart/2005/8/layout/hList1"/>
    <dgm:cxn modelId="{7CDEE4ED-E785-4C64-B6BA-3DAEF46FF4C5}" type="presParOf" srcId="{CB6E647F-567E-402F-8DCD-B7FB77A4A3B3}" destId="{06DF6238-27BC-4CF2-9F93-0BCE98B9CFD8}" srcOrd="1" destOrd="0" presId="urn:microsoft.com/office/officeart/2005/8/layout/hList1"/>
    <dgm:cxn modelId="{696A035E-A417-49B9-9A82-BF6060CD7990}" type="presParOf" srcId="{927AB80D-456B-44DD-B18F-6E560F627E68}" destId="{F023F7D5-ADC0-43C7-8B80-14CA39CF67E3}" srcOrd="1" destOrd="0" presId="urn:microsoft.com/office/officeart/2005/8/layout/hList1"/>
    <dgm:cxn modelId="{279AC642-2EBA-47C6-8488-267A6E84C28D}" type="presParOf" srcId="{927AB80D-456B-44DD-B18F-6E560F627E68}" destId="{59A33F93-4942-4B91-8BE4-B6D7DD903BA1}" srcOrd="2" destOrd="0" presId="urn:microsoft.com/office/officeart/2005/8/layout/hList1"/>
    <dgm:cxn modelId="{4DD3E218-97B3-4E90-A1CE-4C79388787E2}" type="presParOf" srcId="{59A33F93-4942-4B91-8BE4-B6D7DD903BA1}" destId="{F7354E9B-CDC2-44E4-BA42-59EEE9EB3363}" srcOrd="0" destOrd="0" presId="urn:microsoft.com/office/officeart/2005/8/layout/hList1"/>
    <dgm:cxn modelId="{C5520091-473B-4AE0-9B94-A90EB6F18C2A}" type="presParOf" srcId="{59A33F93-4942-4B91-8BE4-B6D7DD903BA1}" destId="{A4758F40-E443-4EED-BBC4-932EE503C94D}" srcOrd="1" destOrd="0" presId="urn:microsoft.com/office/officeart/2005/8/layout/hList1"/>
    <dgm:cxn modelId="{C0D0DF47-4E1F-422A-BB07-771C768E45FD}" type="presParOf" srcId="{927AB80D-456B-44DD-B18F-6E560F627E68}" destId="{7814AD1D-2B0D-4B89-B735-A8559D275903}" srcOrd="3" destOrd="0" presId="urn:microsoft.com/office/officeart/2005/8/layout/hList1"/>
    <dgm:cxn modelId="{499D085D-E2EA-4D96-90FE-3A395FED4C7A}" type="presParOf" srcId="{927AB80D-456B-44DD-B18F-6E560F627E68}" destId="{2F7CAE96-A98C-40F1-902D-A16D43F68B48}" srcOrd="4" destOrd="0" presId="urn:microsoft.com/office/officeart/2005/8/layout/hList1"/>
    <dgm:cxn modelId="{C1659A11-DCDC-4156-A95E-2C1534292CDB}" type="presParOf" srcId="{2F7CAE96-A98C-40F1-902D-A16D43F68B48}" destId="{6F26EFC4-4D97-46EF-92FE-FCF8948C669A}" srcOrd="0" destOrd="0" presId="urn:microsoft.com/office/officeart/2005/8/layout/hList1"/>
    <dgm:cxn modelId="{11A84E2E-59EC-4514-A833-ED9F728125C4}" type="presParOf" srcId="{2F7CAE96-A98C-40F1-902D-A16D43F68B48}" destId="{6D167F23-9017-4FD3-B4FD-DE1AAF28E05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08D466-5491-4FF8-BE18-59098A5F9ABE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73F10CF-7E01-4008-848A-E63167D04390}">
      <dgm:prSet phldrT="[Texto]"/>
      <dgm:spPr/>
      <dgm:t>
        <a:bodyPr/>
        <a:lstStyle/>
        <a:p>
          <a:r>
            <a:rPr lang="es-ES" dirty="0" smtClean="0"/>
            <a:t>EXTRAORDINARIAS: 2</a:t>
          </a:r>
        </a:p>
        <a:p>
          <a:endParaRPr lang="es-ES" dirty="0"/>
        </a:p>
      </dgm:t>
    </dgm:pt>
    <dgm:pt modelId="{A18BF68E-24FF-484A-84DD-0A5F5F233B74}" type="parTrans" cxnId="{1178A907-2F19-4D75-89C3-4D975E3174EE}">
      <dgm:prSet/>
      <dgm:spPr/>
      <dgm:t>
        <a:bodyPr/>
        <a:lstStyle/>
        <a:p>
          <a:endParaRPr lang="es-ES"/>
        </a:p>
      </dgm:t>
    </dgm:pt>
    <dgm:pt modelId="{AE5CF827-9BB8-4EFA-B59B-34F834503A78}" type="sibTrans" cxnId="{1178A907-2F19-4D75-89C3-4D975E3174EE}">
      <dgm:prSet/>
      <dgm:spPr/>
      <dgm:t>
        <a:bodyPr/>
        <a:lstStyle/>
        <a:p>
          <a:endParaRPr lang="es-ES"/>
        </a:p>
      </dgm:t>
    </dgm:pt>
    <dgm:pt modelId="{56D8315D-CE04-45C7-9453-5B94B72B1B54}">
      <dgm:prSet phldrT="[Texto]"/>
      <dgm:spPr/>
      <dgm:t>
        <a:bodyPr/>
        <a:lstStyle/>
        <a:p>
          <a:r>
            <a:rPr lang="es-ES" dirty="0" smtClean="0"/>
            <a:t>CONMEMORATIVAS</a:t>
          </a:r>
        </a:p>
        <a:p>
          <a:endParaRPr lang="es-ES" dirty="0" smtClean="0"/>
        </a:p>
      </dgm:t>
    </dgm:pt>
    <dgm:pt modelId="{8B146EF2-43BC-41CA-813F-53FBC737DAF2}" type="parTrans" cxnId="{0E43B943-5AC8-48AB-808E-7EF51AE43BD6}">
      <dgm:prSet/>
      <dgm:spPr/>
      <dgm:t>
        <a:bodyPr/>
        <a:lstStyle/>
        <a:p>
          <a:endParaRPr lang="es-ES"/>
        </a:p>
      </dgm:t>
    </dgm:pt>
    <dgm:pt modelId="{4A92C77A-4580-4E06-BE2B-B5DC2902FBD1}" type="sibTrans" cxnId="{0E43B943-5AC8-48AB-808E-7EF51AE43BD6}">
      <dgm:prSet/>
      <dgm:spPr/>
      <dgm:t>
        <a:bodyPr/>
        <a:lstStyle/>
        <a:p>
          <a:endParaRPr lang="es-ES"/>
        </a:p>
      </dgm:t>
    </dgm:pt>
    <dgm:pt modelId="{25B06477-229A-4094-ABEB-CCFCDF02C75F}">
      <dgm:prSet phldrT="[Texto]"/>
      <dgm:spPr/>
      <dgm:t>
        <a:bodyPr/>
        <a:lstStyle/>
        <a:p>
          <a:r>
            <a:rPr lang="es-ES" dirty="0" smtClean="0"/>
            <a:t>ORDINARIAS : 3</a:t>
          </a:r>
        </a:p>
        <a:p>
          <a:endParaRPr lang="es-ES" dirty="0" smtClean="0"/>
        </a:p>
        <a:p>
          <a:r>
            <a:rPr lang="es-ES" dirty="0" smtClean="0"/>
            <a:t>* PRESUPUESTO 2025</a:t>
          </a:r>
        </a:p>
        <a:p>
          <a:endParaRPr lang="es-ES" dirty="0" smtClean="0"/>
        </a:p>
        <a:p>
          <a:r>
            <a:rPr lang="es-ES" dirty="0" smtClean="0"/>
            <a:t> </a:t>
          </a:r>
        </a:p>
        <a:p>
          <a:endParaRPr lang="es-ES" dirty="0"/>
        </a:p>
      </dgm:t>
    </dgm:pt>
    <dgm:pt modelId="{494381E2-3844-4709-B40E-D5BEE39EF1BA}" type="sibTrans" cxnId="{E8205D0B-314C-4D15-95B3-7BF502D122AA}">
      <dgm:prSet/>
      <dgm:spPr/>
      <dgm:t>
        <a:bodyPr/>
        <a:lstStyle/>
        <a:p>
          <a:endParaRPr lang="es-ES"/>
        </a:p>
      </dgm:t>
    </dgm:pt>
    <dgm:pt modelId="{D8DDF259-F0DE-4E7A-BA02-1DACDF26A596}" type="parTrans" cxnId="{E8205D0B-314C-4D15-95B3-7BF502D122AA}">
      <dgm:prSet/>
      <dgm:spPr/>
      <dgm:t>
        <a:bodyPr/>
        <a:lstStyle/>
        <a:p>
          <a:endParaRPr lang="es-ES"/>
        </a:p>
      </dgm:t>
    </dgm:pt>
    <dgm:pt modelId="{988DD829-89D5-4C48-9B50-C2E9763A8497}">
      <dgm:prSet phldrT="[Texto]"/>
      <dgm:spPr/>
      <dgm:t>
        <a:bodyPr/>
        <a:lstStyle/>
        <a:p>
          <a:r>
            <a:rPr lang="es-ES" dirty="0" smtClean="0"/>
            <a:t>SESIONES</a:t>
          </a:r>
          <a:endParaRPr lang="es-ES" dirty="0"/>
        </a:p>
      </dgm:t>
    </dgm:pt>
    <dgm:pt modelId="{EF51A189-1652-4B8D-9992-1D1C0BC6FE8F}" type="sibTrans" cxnId="{C7CAFCCB-3FF0-4511-9557-2DFB9620E76B}">
      <dgm:prSet/>
      <dgm:spPr/>
      <dgm:t>
        <a:bodyPr/>
        <a:lstStyle/>
        <a:p>
          <a:endParaRPr lang="es-ES"/>
        </a:p>
      </dgm:t>
    </dgm:pt>
    <dgm:pt modelId="{7478E299-D258-4AE7-9D68-31BD90C52B0D}" type="parTrans" cxnId="{C7CAFCCB-3FF0-4511-9557-2DFB9620E76B}">
      <dgm:prSet/>
      <dgm:spPr/>
      <dgm:t>
        <a:bodyPr/>
        <a:lstStyle/>
        <a:p>
          <a:endParaRPr lang="es-ES"/>
        </a:p>
      </dgm:t>
    </dgm:pt>
    <dgm:pt modelId="{9B2B910B-526B-41FE-8882-779A2799371C}" type="pres">
      <dgm:prSet presAssocID="{9808D466-5491-4FF8-BE18-59098A5F9AB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BB03024-4D15-4519-9520-32B72EBB82E0}" type="pres">
      <dgm:prSet presAssocID="{988DD829-89D5-4C48-9B50-C2E9763A8497}" presName="roof" presStyleLbl="dkBgShp" presStyleIdx="0" presStyleCnt="2"/>
      <dgm:spPr/>
      <dgm:t>
        <a:bodyPr/>
        <a:lstStyle/>
        <a:p>
          <a:endParaRPr lang="es-ES"/>
        </a:p>
      </dgm:t>
    </dgm:pt>
    <dgm:pt modelId="{92A750FA-6970-4D66-A75F-E9955D67C0DD}" type="pres">
      <dgm:prSet presAssocID="{988DD829-89D5-4C48-9B50-C2E9763A8497}" presName="pillars" presStyleCnt="0"/>
      <dgm:spPr/>
    </dgm:pt>
    <dgm:pt modelId="{6DA0A256-E7CE-4355-9874-CF688B32C9A9}" type="pres">
      <dgm:prSet presAssocID="{988DD829-89D5-4C48-9B50-C2E9763A8497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160863E-52F0-4FDD-811F-A5DC38CA1314}" type="pres">
      <dgm:prSet presAssocID="{B73F10CF-7E01-4008-848A-E63167D04390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46A6C0-50DA-4E84-B17F-DD1A798C97DE}" type="pres">
      <dgm:prSet presAssocID="{56D8315D-CE04-45C7-9453-5B94B72B1B54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B63CA3-5D34-47FE-9880-931223F8354E}" type="pres">
      <dgm:prSet presAssocID="{988DD829-89D5-4C48-9B50-C2E9763A8497}" presName="base" presStyleLbl="dkBgShp" presStyleIdx="1" presStyleCnt="2"/>
      <dgm:spPr/>
    </dgm:pt>
  </dgm:ptLst>
  <dgm:cxnLst>
    <dgm:cxn modelId="{B09041C1-7FD8-4AD7-9060-24C28C8BF299}" type="presOf" srcId="{988DD829-89D5-4C48-9B50-C2E9763A8497}" destId="{FBB03024-4D15-4519-9520-32B72EBB82E0}" srcOrd="0" destOrd="0" presId="urn:microsoft.com/office/officeart/2005/8/layout/hList3"/>
    <dgm:cxn modelId="{7557CD90-0E37-4081-A6DC-FDE0CD0AD188}" type="presOf" srcId="{25B06477-229A-4094-ABEB-CCFCDF02C75F}" destId="{6DA0A256-E7CE-4355-9874-CF688B32C9A9}" srcOrd="0" destOrd="0" presId="urn:microsoft.com/office/officeart/2005/8/layout/hList3"/>
    <dgm:cxn modelId="{3F028F93-E5A3-4839-9287-6F751EFDE429}" type="presOf" srcId="{B73F10CF-7E01-4008-848A-E63167D04390}" destId="{8160863E-52F0-4FDD-811F-A5DC38CA1314}" srcOrd="0" destOrd="0" presId="urn:microsoft.com/office/officeart/2005/8/layout/hList3"/>
    <dgm:cxn modelId="{1178A907-2F19-4D75-89C3-4D975E3174EE}" srcId="{988DD829-89D5-4C48-9B50-C2E9763A8497}" destId="{B73F10CF-7E01-4008-848A-E63167D04390}" srcOrd="1" destOrd="0" parTransId="{A18BF68E-24FF-484A-84DD-0A5F5F233B74}" sibTransId="{AE5CF827-9BB8-4EFA-B59B-34F834503A78}"/>
    <dgm:cxn modelId="{0E43B943-5AC8-48AB-808E-7EF51AE43BD6}" srcId="{988DD829-89D5-4C48-9B50-C2E9763A8497}" destId="{56D8315D-CE04-45C7-9453-5B94B72B1B54}" srcOrd="2" destOrd="0" parTransId="{8B146EF2-43BC-41CA-813F-53FBC737DAF2}" sibTransId="{4A92C77A-4580-4E06-BE2B-B5DC2902FBD1}"/>
    <dgm:cxn modelId="{E8205D0B-314C-4D15-95B3-7BF502D122AA}" srcId="{988DD829-89D5-4C48-9B50-C2E9763A8497}" destId="{25B06477-229A-4094-ABEB-CCFCDF02C75F}" srcOrd="0" destOrd="0" parTransId="{D8DDF259-F0DE-4E7A-BA02-1DACDF26A596}" sibTransId="{494381E2-3844-4709-B40E-D5BEE39EF1BA}"/>
    <dgm:cxn modelId="{C7CAFCCB-3FF0-4511-9557-2DFB9620E76B}" srcId="{9808D466-5491-4FF8-BE18-59098A5F9ABE}" destId="{988DD829-89D5-4C48-9B50-C2E9763A8497}" srcOrd="0" destOrd="0" parTransId="{7478E299-D258-4AE7-9D68-31BD90C52B0D}" sibTransId="{EF51A189-1652-4B8D-9992-1D1C0BC6FE8F}"/>
    <dgm:cxn modelId="{1E017E35-5EE1-4826-88D6-E1A2AAA0EC61}" type="presOf" srcId="{9808D466-5491-4FF8-BE18-59098A5F9ABE}" destId="{9B2B910B-526B-41FE-8882-779A2799371C}" srcOrd="0" destOrd="0" presId="urn:microsoft.com/office/officeart/2005/8/layout/hList3"/>
    <dgm:cxn modelId="{2A7FCA3B-B400-4756-9877-A1642D3147A5}" type="presOf" srcId="{56D8315D-CE04-45C7-9453-5B94B72B1B54}" destId="{0946A6C0-50DA-4E84-B17F-DD1A798C97DE}" srcOrd="0" destOrd="0" presId="urn:microsoft.com/office/officeart/2005/8/layout/hList3"/>
    <dgm:cxn modelId="{3FD5E6A5-B7C9-48A7-990B-096CB481CD08}" type="presParOf" srcId="{9B2B910B-526B-41FE-8882-779A2799371C}" destId="{FBB03024-4D15-4519-9520-32B72EBB82E0}" srcOrd="0" destOrd="0" presId="urn:microsoft.com/office/officeart/2005/8/layout/hList3"/>
    <dgm:cxn modelId="{483890F9-F3F3-4BF9-B608-ED8D36209BB1}" type="presParOf" srcId="{9B2B910B-526B-41FE-8882-779A2799371C}" destId="{92A750FA-6970-4D66-A75F-E9955D67C0DD}" srcOrd="1" destOrd="0" presId="urn:microsoft.com/office/officeart/2005/8/layout/hList3"/>
    <dgm:cxn modelId="{9536E7C3-9800-456C-BEBA-EB211C02EB17}" type="presParOf" srcId="{92A750FA-6970-4D66-A75F-E9955D67C0DD}" destId="{6DA0A256-E7CE-4355-9874-CF688B32C9A9}" srcOrd="0" destOrd="0" presId="urn:microsoft.com/office/officeart/2005/8/layout/hList3"/>
    <dgm:cxn modelId="{FF5D0642-5077-4EBB-B71C-CE2F6BF07758}" type="presParOf" srcId="{92A750FA-6970-4D66-A75F-E9955D67C0DD}" destId="{8160863E-52F0-4FDD-811F-A5DC38CA1314}" srcOrd="1" destOrd="0" presId="urn:microsoft.com/office/officeart/2005/8/layout/hList3"/>
    <dgm:cxn modelId="{09279686-2EDD-478B-BC1A-14310CC68639}" type="presParOf" srcId="{92A750FA-6970-4D66-A75F-E9955D67C0DD}" destId="{0946A6C0-50DA-4E84-B17F-DD1A798C97DE}" srcOrd="2" destOrd="0" presId="urn:microsoft.com/office/officeart/2005/8/layout/hList3"/>
    <dgm:cxn modelId="{4641721D-032D-4936-BAAF-E4EB0AF5F6AA}" type="presParOf" srcId="{9B2B910B-526B-41FE-8882-779A2799371C}" destId="{35B63CA3-5D34-47FE-9880-931223F8354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35EEF3-0D96-4A42-9734-ADA63BAE54A5}">
      <dsp:nvSpPr>
        <dsp:cNvPr id="0" name=""/>
        <dsp:cNvSpPr/>
      </dsp:nvSpPr>
      <dsp:spPr>
        <a:xfrm>
          <a:off x="2540" y="1768664"/>
          <a:ext cx="2476500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bg1"/>
              </a:solidFill>
              <a:latin typeface="Arial Black" panose="020B0A04020102020204" pitchFamily="34" charset="0"/>
            </a:rPr>
            <a:t>ORDINARIAS</a:t>
          </a:r>
          <a:endParaRPr lang="es-ES" sz="1600" kern="1200" dirty="0">
            <a:solidFill>
              <a:schemeClr val="bg1"/>
            </a:solidFill>
            <a:latin typeface="Arial Black" panose="020B0A04020102020204" pitchFamily="34" charset="0"/>
          </a:endParaRPr>
        </a:p>
      </dsp:txBody>
      <dsp:txXfrm>
        <a:off x="2540" y="1768664"/>
        <a:ext cx="2476500" cy="460800"/>
      </dsp:txXfrm>
    </dsp:sp>
    <dsp:sp modelId="{06DF6238-27BC-4CF2-9F93-0BCE98B9CFD8}">
      <dsp:nvSpPr>
        <dsp:cNvPr id="0" name=""/>
        <dsp:cNvSpPr/>
      </dsp:nvSpPr>
      <dsp:spPr>
        <a:xfrm>
          <a:off x="2540" y="2229464"/>
          <a:ext cx="2476500" cy="14205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3600" kern="1200" dirty="0" smtClean="0"/>
            <a:t>43</a:t>
          </a:r>
          <a:endParaRPr lang="es-ES" sz="3600" kern="1200" dirty="0"/>
        </a:p>
      </dsp:txBody>
      <dsp:txXfrm>
        <a:off x="2540" y="2229464"/>
        <a:ext cx="2476500" cy="1420537"/>
      </dsp:txXfrm>
    </dsp:sp>
    <dsp:sp modelId="{F7354E9B-CDC2-44E4-BA42-59EEE9EB3363}">
      <dsp:nvSpPr>
        <dsp:cNvPr id="0" name=""/>
        <dsp:cNvSpPr/>
      </dsp:nvSpPr>
      <dsp:spPr>
        <a:xfrm>
          <a:off x="2825750" y="1768664"/>
          <a:ext cx="2476500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Arial Black" panose="020B0A04020102020204" pitchFamily="34" charset="0"/>
            </a:rPr>
            <a:t>EXTRAORDINARIAS</a:t>
          </a:r>
          <a:endParaRPr lang="es-ES" sz="1600" kern="1200" dirty="0">
            <a:latin typeface="Arial Black" panose="020B0A04020102020204" pitchFamily="34" charset="0"/>
          </a:endParaRPr>
        </a:p>
      </dsp:txBody>
      <dsp:txXfrm>
        <a:off x="2825750" y="1768664"/>
        <a:ext cx="2476500" cy="460800"/>
      </dsp:txXfrm>
    </dsp:sp>
    <dsp:sp modelId="{A4758F40-E443-4EED-BBC4-932EE503C94D}">
      <dsp:nvSpPr>
        <dsp:cNvPr id="0" name=""/>
        <dsp:cNvSpPr/>
      </dsp:nvSpPr>
      <dsp:spPr>
        <a:xfrm>
          <a:off x="2825750" y="2229464"/>
          <a:ext cx="2476500" cy="14205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84480" bIns="32004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4000" kern="1200" dirty="0" smtClean="0"/>
            <a:t>8</a:t>
          </a:r>
          <a:endParaRPr lang="es-ES" sz="4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600" kern="1200" dirty="0"/>
        </a:p>
      </dsp:txBody>
      <dsp:txXfrm>
        <a:off x="2825750" y="2229464"/>
        <a:ext cx="2476500" cy="1420537"/>
      </dsp:txXfrm>
    </dsp:sp>
    <dsp:sp modelId="{6F26EFC4-4D97-46EF-92FE-FCF8948C669A}">
      <dsp:nvSpPr>
        <dsp:cNvPr id="0" name=""/>
        <dsp:cNvSpPr/>
      </dsp:nvSpPr>
      <dsp:spPr>
        <a:xfrm>
          <a:off x="5648960" y="1768664"/>
          <a:ext cx="2476500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Arial Black" panose="020B0A04020102020204" pitchFamily="34" charset="0"/>
            </a:rPr>
            <a:t>CONMEMORATIVAS</a:t>
          </a:r>
          <a:endParaRPr lang="es-ES" sz="1600" kern="1200" dirty="0">
            <a:latin typeface="Arial Black" panose="020B0A04020102020204" pitchFamily="34" charset="0"/>
          </a:endParaRPr>
        </a:p>
      </dsp:txBody>
      <dsp:txXfrm>
        <a:off x="5648960" y="1768664"/>
        <a:ext cx="2476500" cy="460800"/>
      </dsp:txXfrm>
    </dsp:sp>
    <dsp:sp modelId="{6D167F23-9017-4FD3-B4FD-DE1AAF28E052}">
      <dsp:nvSpPr>
        <dsp:cNvPr id="0" name=""/>
        <dsp:cNvSpPr/>
      </dsp:nvSpPr>
      <dsp:spPr>
        <a:xfrm>
          <a:off x="5648960" y="2229464"/>
          <a:ext cx="2476500" cy="14205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84480" bIns="32004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4000" kern="1200" dirty="0" smtClean="0"/>
            <a:t>2</a:t>
          </a:r>
          <a:endParaRPr lang="es-ES" sz="4000" kern="1200" dirty="0"/>
        </a:p>
      </dsp:txBody>
      <dsp:txXfrm>
        <a:off x="5648960" y="2229464"/>
        <a:ext cx="2476500" cy="14205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03024-4D15-4519-9520-32B72EBB82E0}">
      <dsp:nvSpPr>
        <dsp:cNvPr id="0" name=""/>
        <dsp:cNvSpPr/>
      </dsp:nvSpPr>
      <dsp:spPr>
        <a:xfrm>
          <a:off x="0" y="0"/>
          <a:ext cx="8915400" cy="113347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200" kern="1200" dirty="0" smtClean="0"/>
            <a:t>SESIONES</a:t>
          </a:r>
          <a:endParaRPr lang="es-ES" sz="5200" kern="1200" dirty="0"/>
        </a:p>
      </dsp:txBody>
      <dsp:txXfrm>
        <a:off x="0" y="0"/>
        <a:ext cx="8915400" cy="1133475"/>
      </dsp:txXfrm>
    </dsp:sp>
    <dsp:sp modelId="{6DA0A256-E7CE-4355-9874-CF688B32C9A9}">
      <dsp:nvSpPr>
        <dsp:cNvPr id="0" name=""/>
        <dsp:cNvSpPr/>
      </dsp:nvSpPr>
      <dsp:spPr>
        <a:xfrm>
          <a:off x="4353" y="1133475"/>
          <a:ext cx="2968897" cy="23802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ORDINARIAS : 3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* PRESUPUESTO 2025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/>
        </a:p>
      </dsp:txBody>
      <dsp:txXfrm>
        <a:off x="4353" y="1133475"/>
        <a:ext cx="2968897" cy="2380297"/>
      </dsp:txXfrm>
    </dsp:sp>
    <dsp:sp modelId="{8160863E-52F0-4FDD-811F-A5DC38CA1314}">
      <dsp:nvSpPr>
        <dsp:cNvPr id="0" name=""/>
        <dsp:cNvSpPr/>
      </dsp:nvSpPr>
      <dsp:spPr>
        <a:xfrm>
          <a:off x="2973251" y="1133475"/>
          <a:ext cx="2968897" cy="23802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EXTRAORDINARIAS: 2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/>
        </a:p>
      </dsp:txBody>
      <dsp:txXfrm>
        <a:off x="2973251" y="1133475"/>
        <a:ext cx="2968897" cy="2380297"/>
      </dsp:txXfrm>
    </dsp:sp>
    <dsp:sp modelId="{0946A6C0-50DA-4E84-B17F-DD1A798C97DE}">
      <dsp:nvSpPr>
        <dsp:cNvPr id="0" name=""/>
        <dsp:cNvSpPr/>
      </dsp:nvSpPr>
      <dsp:spPr>
        <a:xfrm>
          <a:off x="5942148" y="1133475"/>
          <a:ext cx="2968897" cy="23802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CONMEMORATIVAS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 smtClean="0"/>
        </a:p>
      </dsp:txBody>
      <dsp:txXfrm>
        <a:off x="5942148" y="1133475"/>
        <a:ext cx="2968897" cy="2380297"/>
      </dsp:txXfrm>
    </dsp:sp>
    <dsp:sp modelId="{35B63CA3-5D34-47FE-9880-931223F8354E}">
      <dsp:nvSpPr>
        <dsp:cNvPr id="0" name=""/>
        <dsp:cNvSpPr/>
      </dsp:nvSpPr>
      <dsp:spPr>
        <a:xfrm>
          <a:off x="0" y="3513772"/>
          <a:ext cx="8915400" cy="26447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7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eg"/><Relationship Id="rId7" Type="http://schemas.openxmlformats.org/officeDocument/2006/relationships/image" Target="../media/image33.jpg"/><Relationship Id="rId2" Type="http://schemas.openxmlformats.org/officeDocument/2006/relationships/image" Target="../media/image28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3600" dirty="0">
                <a:latin typeface="Arial Black" panose="020B0A04020102020204" pitchFamily="34" charset="0"/>
              </a:rPr>
              <a:t>RENDICIÓN DE CUENTAS </a:t>
            </a:r>
            <a:br>
              <a:rPr lang="es-MX" sz="3600" dirty="0">
                <a:latin typeface="Arial Black" panose="020B0A04020102020204" pitchFamily="34" charset="0"/>
              </a:rPr>
            </a:br>
            <a:r>
              <a:rPr lang="es-MX" sz="3600" dirty="0">
                <a:latin typeface="Arial Black" panose="020B0A04020102020204" pitchFamily="34" charset="0"/>
              </a:rPr>
              <a:t>1DE ENERO AL 31 DE DICIEMBRE DE 2024</a:t>
            </a:r>
            <a:br>
              <a:rPr lang="es-MX" sz="3600" dirty="0">
                <a:latin typeface="Arial Black" panose="020B0A04020102020204" pitchFamily="34" charset="0"/>
              </a:rPr>
            </a:br>
            <a:r>
              <a:rPr lang="es-MX" sz="3600" dirty="0">
                <a:latin typeface="Arial Black" panose="020B0A04020102020204" pitchFamily="34" charset="0"/>
              </a:rPr>
              <a:t/>
            </a:r>
            <a:br>
              <a:rPr lang="es-MX" sz="3600" dirty="0">
                <a:latin typeface="Arial Black" panose="020B0A04020102020204" pitchFamily="34" charset="0"/>
              </a:rPr>
            </a:br>
            <a:r>
              <a:rPr lang="es-MX" sz="3600" dirty="0" err="1">
                <a:latin typeface="Arial Black" panose="020B0A04020102020204" pitchFamily="34" charset="0"/>
              </a:rPr>
              <a:t>MSc</a:t>
            </a:r>
            <a:r>
              <a:rPr lang="es-MX" sz="3600" dirty="0">
                <a:latin typeface="Arial Black" panose="020B0A04020102020204" pitchFamily="34" charset="0"/>
              </a:rPr>
              <a:t>. Telésforo Martínez</a:t>
            </a:r>
            <a:br>
              <a:rPr lang="es-MX" sz="3600" dirty="0">
                <a:latin typeface="Arial Black" panose="020B0A04020102020204" pitchFamily="34" charset="0"/>
              </a:rPr>
            </a:br>
            <a:r>
              <a:rPr lang="es-MX" sz="3600" dirty="0">
                <a:latin typeface="Arial Black" panose="020B0A04020102020204" pitchFamily="34" charset="0"/>
              </a:rPr>
              <a:t/>
            </a:r>
            <a:br>
              <a:rPr lang="es-MX" sz="3600" dirty="0">
                <a:latin typeface="Arial Black" panose="020B0A04020102020204" pitchFamily="34" charset="0"/>
              </a:rPr>
            </a:br>
            <a:r>
              <a:rPr lang="es-MX" sz="3600" dirty="0" smtClean="0">
                <a:latin typeface="Arial Black" panose="020B0A04020102020204" pitchFamily="34" charset="0"/>
              </a:rPr>
              <a:t>Concejal </a:t>
            </a:r>
            <a:r>
              <a:rPr lang="es-MX" sz="3600" dirty="0">
                <a:latin typeface="Arial Black" panose="020B0A04020102020204" pitchFamily="34" charset="0"/>
              </a:rPr>
              <a:t>del cantón Guaranda</a:t>
            </a:r>
            <a:br>
              <a:rPr lang="es-MX" sz="3600" dirty="0">
                <a:latin typeface="Arial Black" panose="020B0A04020102020204" pitchFamily="34" charset="0"/>
              </a:rPr>
            </a:br>
            <a:r>
              <a:rPr lang="es-MX" sz="3600" dirty="0">
                <a:latin typeface="Arial Black" panose="020B0A04020102020204" pitchFamily="34" charset="0"/>
              </a:rPr>
              <a:t>periodo 2023-2027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9034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624109"/>
            <a:ext cx="8911687" cy="4261927"/>
          </a:xfrm>
        </p:spPr>
        <p:txBody>
          <a:bodyPr>
            <a:normAutofit/>
          </a:bodyPr>
          <a:lstStyle/>
          <a:p>
            <a:pPr algn="ctr"/>
            <a:r>
              <a:rPr lang="es-MX" dirty="0">
                <a:latin typeface="Arial Black" panose="020B0A04020102020204" pitchFamily="34" charset="0"/>
              </a:rPr>
              <a:t/>
            </a:r>
            <a:br>
              <a:rPr lang="es-MX" dirty="0">
                <a:latin typeface="Arial Black" panose="020B0A04020102020204" pitchFamily="34" charset="0"/>
              </a:rPr>
            </a:br>
            <a:r>
              <a:rPr lang="es-MX" dirty="0">
                <a:latin typeface="Arial Black" panose="020B0A04020102020204" pitchFamily="34" charset="0"/>
              </a:rPr>
              <a:t/>
            </a:r>
            <a:br>
              <a:rPr lang="es-MX" dirty="0">
                <a:latin typeface="Arial Black" panose="020B0A04020102020204" pitchFamily="34" charset="0"/>
              </a:rPr>
            </a:br>
            <a:r>
              <a:rPr lang="es-MX" dirty="0" smtClean="0">
                <a:latin typeface="Arial Black" panose="020B0A04020102020204" pitchFamily="34" charset="0"/>
              </a:rPr>
              <a:t>COMPETENCIAS </a:t>
            </a:r>
            <a:r>
              <a:rPr lang="es-MX" dirty="0" smtClean="0">
                <a:latin typeface="Arial Black" panose="020B0A04020102020204" pitchFamily="34" charset="0"/>
              </a:rPr>
              <a:t/>
            </a:r>
            <a:br>
              <a:rPr lang="es-MX" dirty="0" smtClean="0">
                <a:latin typeface="Arial Black" panose="020B0A04020102020204" pitchFamily="34" charset="0"/>
              </a:rPr>
            </a:br>
            <a:r>
              <a:rPr lang="es-MX" dirty="0" smtClean="0">
                <a:latin typeface="Arial Black" panose="020B0A04020102020204" pitchFamily="34" charset="0"/>
              </a:rPr>
              <a:t/>
            </a:r>
            <a:br>
              <a:rPr lang="es-MX" dirty="0" smtClean="0">
                <a:latin typeface="Arial Black" panose="020B0A04020102020204" pitchFamily="34" charset="0"/>
              </a:rPr>
            </a:br>
            <a:r>
              <a:rPr lang="es-MX" sz="2000" dirty="0" smtClean="0"/>
              <a:t>Art</a:t>
            </a:r>
            <a:r>
              <a:rPr lang="es-MX" sz="2000" dirty="0" smtClean="0"/>
              <a:t>. </a:t>
            </a:r>
            <a:r>
              <a:rPr lang="es-MX" sz="2000" dirty="0" smtClean="0"/>
              <a:t>5COOTAD</a:t>
            </a:r>
            <a:endParaRPr lang="en-US" sz="200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s-MX" sz="4000" dirty="0" smtClean="0"/>
          </a:p>
          <a:p>
            <a:endParaRPr lang="es-MX" sz="4000" dirty="0"/>
          </a:p>
          <a:p>
            <a:r>
              <a:rPr lang="es-MX" sz="3600" dirty="0" smtClean="0">
                <a:latin typeface="Arial Black" panose="020B0A04020102020204" pitchFamily="34" charset="0"/>
              </a:rPr>
              <a:t>LEGISLACIÓN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s-MX" sz="4000" dirty="0" smtClean="0"/>
          </a:p>
          <a:p>
            <a:endParaRPr lang="es-MX" sz="4000" dirty="0"/>
          </a:p>
          <a:p>
            <a:r>
              <a:rPr lang="es-MX" sz="3200" dirty="0" smtClean="0">
                <a:latin typeface="Arial Black" panose="020B0A04020102020204" pitchFamily="34" charset="0"/>
              </a:rPr>
              <a:t>FISCALIZACIÓN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787948" y="5257513"/>
            <a:ext cx="4230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 smtClean="0">
                <a:latin typeface="Arial Black" panose="020B0A04020102020204" pitchFamily="34" charset="0"/>
              </a:rPr>
              <a:t>GESTIÓN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  <p:sp>
        <p:nvSpPr>
          <p:cNvPr id="6" name="Flecha derecha 5"/>
          <p:cNvSpPr/>
          <p:nvPr/>
        </p:nvSpPr>
        <p:spPr>
          <a:xfrm>
            <a:off x="5357091" y="5467930"/>
            <a:ext cx="360218" cy="2401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ángulo 6"/>
          <p:cNvSpPr/>
          <p:nvPr/>
        </p:nvSpPr>
        <p:spPr>
          <a:xfrm>
            <a:off x="1625599" y="80289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RENDICIÓN DE CUENTAS </a:t>
            </a:r>
          </a:p>
          <a:p>
            <a:r>
              <a:rPr lang="en-US" b="1" dirty="0" smtClean="0"/>
              <a:t>Art</a:t>
            </a:r>
            <a:r>
              <a:rPr lang="en-US" b="1" dirty="0"/>
              <a:t>. 95 de la </a:t>
            </a:r>
            <a:r>
              <a:rPr lang="en-US" b="1" dirty="0" smtClean="0"/>
              <a:t>CPE</a:t>
            </a:r>
          </a:p>
          <a:p>
            <a:r>
              <a:rPr lang="en-US" b="1" dirty="0" smtClean="0"/>
              <a:t>Art</a:t>
            </a:r>
            <a:r>
              <a:rPr lang="en-US" b="1" dirty="0"/>
              <a:t>. 88 y 95 de LOPC. </a:t>
            </a:r>
          </a:p>
        </p:txBody>
      </p:sp>
    </p:spTree>
    <p:extLst>
      <p:ext uri="{BB962C8B-B14F-4D97-AF65-F5344CB8AC3E}">
        <p14:creationId xmlns:p14="http://schemas.microsoft.com/office/powerpoint/2010/main" val="287732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223491" y="923636"/>
            <a:ext cx="6400800" cy="78509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SESIONES 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22586689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262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4000" dirty="0" smtClean="0">
                <a:latin typeface="Arial Black" panose="020B0A04020102020204" pitchFamily="34" charset="0"/>
              </a:rPr>
              <a:t>DELEGACIONES</a:t>
            </a:r>
            <a:endParaRPr lang="en-US" sz="4000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MX" b="1" dirty="0" smtClean="0"/>
              <a:t>PRESIDENTE DE LA COMSIÓN DE PLANIFICACIÓN Y PRESUPUESTO</a:t>
            </a:r>
          </a:p>
          <a:p>
            <a:r>
              <a:rPr lang="es-MX" b="1" dirty="0" smtClean="0"/>
              <a:t>PRIMER VOCAL DE LA COMISIÓN DE URBANISMO Y OBRAS PUBLICAS</a:t>
            </a:r>
          </a:p>
          <a:p>
            <a:r>
              <a:rPr lang="es-MX" b="1" dirty="0" smtClean="0"/>
              <a:t>SEGUNDO VOCAL DE LA COMISIÓN DE SERVICIOS PUBLICOS</a:t>
            </a:r>
            <a:endParaRPr lang="en-US" b="1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MX" b="1" dirty="0" smtClean="0"/>
              <a:t>COMISIÓN DE MESA</a:t>
            </a:r>
          </a:p>
          <a:p>
            <a:r>
              <a:rPr lang="es-MX" b="1" dirty="0" smtClean="0"/>
              <a:t>DELEGADO AL DIRECTORIO DE LA EMPRESA DE AGUA POTABLE Y ALCANTARILLADO DE GUARANDA.</a:t>
            </a:r>
          </a:p>
          <a:p>
            <a:endParaRPr lang="es-MX" b="1" dirty="0" smtClean="0"/>
          </a:p>
          <a:p>
            <a:endParaRPr lang="en-US" b="1" dirty="0"/>
          </a:p>
        </p:txBody>
      </p:sp>
      <p:sp>
        <p:nvSpPr>
          <p:cNvPr id="5" name="AutoShape 2" descr="blob:https://web.whatsapp.com/0151bafe-87a7-4309-aa89-669d2ffbab3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11307" y="3935167"/>
            <a:ext cx="6180692" cy="282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7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/>
              <a:t>COMISIÓN DE PLANIFICACIÓN Y PRESUPUESTO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42473" y="1905001"/>
            <a:ext cx="9962139" cy="4735944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es-EC" b="1" dirty="0" smtClean="0"/>
              <a:t>Ordenanza </a:t>
            </a:r>
            <a:r>
              <a:rPr lang="es-EC" b="1" dirty="0"/>
              <a:t>de remisión del 100% de intereses, multas y recargos, derivados de los tributos, inclusive el impuesto al rodaje, cuya administración y recaudación le corresponde al gobierno autónomo descentralizado del cantón Guaranda, sus empresas públicas y entidades adscritas</a:t>
            </a:r>
            <a:r>
              <a:rPr lang="es-EC" b="1" dirty="0" smtClean="0"/>
              <a:t>.</a:t>
            </a:r>
            <a:endParaRPr lang="en-US" b="1" dirty="0"/>
          </a:p>
          <a:p>
            <a:pPr lvl="0" algn="just"/>
            <a:r>
              <a:rPr lang="es-EC" b="1" dirty="0"/>
              <a:t>Ordenanza que regula la producción, comercialización y distribución de plantas y </a:t>
            </a:r>
            <a:r>
              <a:rPr lang="es-EC" b="1" dirty="0" err="1"/>
              <a:t>bioinsumos</a:t>
            </a:r>
            <a:r>
              <a:rPr lang="es-EC" b="1" dirty="0"/>
              <a:t> producidos en el vivero del gobierno autónomo descentralizado del cantón </a:t>
            </a:r>
            <a:r>
              <a:rPr lang="es-EC" b="1" dirty="0" smtClean="0"/>
              <a:t>Guaranda</a:t>
            </a:r>
            <a:endParaRPr lang="en-US" b="1" dirty="0"/>
          </a:p>
          <a:p>
            <a:pPr lvl="0" algn="just"/>
            <a:r>
              <a:rPr lang="es-EC" b="1" dirty="0" smtClean="0"/>
              <a:t>Primera </a:t>
            </a:r>
            <a:r>
              <a:rPr lang="es-EC" b="1" dirty="0"/>
              <a:t>reforma a la ordenanza del presupuesto económico fiscal del año 2024, del gobierno autónomo descentralizado del cantón Guaranda</a:t>
            </a:r>
            <a:endParaRPr lang="en-US" b="1" dirty="0"/>
          </a:p>
          <a:p>
            <a:pPr lvl="0" algn="just"/>
            <a:r>
              <a:rPr lang="es-EC" b="1" dirty="0"/>
              <a:t>Ordenanza de aprobación del plan de desarrollo y ordenamiento territorial del cantón Guaranda 2023 – 2027</a:t>
            </a:r>
            <a:endParaRPr lang="en-US" b="1" dirty="0"/>
          </a:p>
          <a:p>
            <a:pPr lvl="0" algn="just"/>
            <a:r>
              <a:rPr lang="es-EC" b="1" dirty="0" smtClean="0"/>
              <a:t>Ordenanza </a:t>
            </a:r>
            <a:r>
              <a:rPr lang="es-EC" b="1" dirty="0"/>
              <a:t>del presupuesto económico del ejercicio fiscal del año 2025.</a:t>
            </a:r>
            <a:endParaRPr lang="en-US" b="1" dirty="0"/>
          </a:p>
          <a:p>
            <a:pPr lvl="0" algn="just"/>
            <a:r>
              <a:rPr lang="es-EC" b="1" dirty="0"/>
              <a:t>Segunda reforma a la ordenanza del presupuesto económico fiscal del año 2024, del gobierno autónomo descentralizado del cantón Guaranda.</a:t>
            </a:r>
            <a:endParaRPr lang="en-US" b="1" dirty="0"/>
          </a:p>
          <a:p>
            <a:pPr lvl="0" algn="just"/>
            <a:r>
              <a:rPr lang="es-EC" b="1" dirty="0"/>
              <a:t>Ordenanza que regula la remisión del 100% de intereses, multas y recargos derivado de tributos municipales, cuya administración y recaudación le corresponde al gobierno autónomo descentralizado del cantón Guaranda, sus empresas públicas y entidades adscritas</a:t>
            </a:r>
            <a:r>
              <a:rPr lang="es-EC" b="1" dirty="0" smtClean="0"/>
              <a:t>.</a:t>
            </a:r>
          </a:p>
          <a:p>
            <a:pPr algn="just"/>
            <a:r>
              <a:rPr lang="es-EC" b="1" dirty="0"/>
              <a:t>Reglamento que regula el pago de horas extraordinarias y/o suplementarias para servidores/as trabajadores/as amparados bajo la LOSEP y código de trabajo del gobierno autónomo descentralizado del cantón Guaranda.</a:t>
            </a:r>
            <a:endParaRPr lang="en-US" b="1" dirty="0"/>
          </a:p>
          <a:p>
            <a:pPr lvl="0" algn="just"/>
            <a:endParaRPr lang="es-EC" b="1" dirty="0" smtClean="0"/>
          </a:p>
          <a:p>
            <a:pPr marL="0" lvl="0" indent="0">
              <a:buNone/>
            </a:pPr>
            <a:endParaRPr lang="en-US" dirty="0"/>
          </a:p>
          <a:p>
            <a:endParaRPr lang="en-US" dirty="0" smtClean="0"/>
          </a:p>
          <a:p>
            <a:pPr lvl="0"/>
            <a:endParaRPr lang="es-MX" dirty="0"/>
          </a:p>
          <a:p>
            <a:pPr marL="0" indent="0">
              <a:buNone/>
            </a:pPr>
            <a:endParaRPr lang="es-MX" dirty="0"/>
          </a:p>
          <a:p>
            <a:pPr marL="1828800" lvl="4" indent="0">
              <a:buNone/>
            </a:pPr>
            <a:endParaRPr lang="es-MX" dirty="0" smtClean="0"/>
          </a:p>
          <a:p>
            <a:pPr lvl="4"/>
            <a:endParaRPr lang="es-MX" dirty="0" smtClean="0"/>
          </a:p>
          <a:p>
            <a:pPr lvl="4"/>
            <a:endParaRPr lang="es-MX" dirty="0" smtClean="0"/>
          </a:p>
          <a:p>
            <a:pPr lvl="4"/>
            <a:endParaRPr lang="es-MX" dirty="0" smtClean="0"/>
          </a:p>
          <a:p>
            <a:pPr lvl="4"/>
            <a:endParaRPr lang="es-MX" dirty="0" smtClean="0"/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56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19759" y="240145"/>
            <a:ext cx="8915399" cy="1080655"/>
          </a:xfrm>
        </p:spPr>
        <p:txBody>
          <a:bodyPr>
            <a:normAutofit/>
          </a:bodyPr>
          <a:lstStyle/>
          <a:p>
            <a:pPr algn="ctr"/>
            <a:r>
              <a:rPr lang="es-MX" sz="3200" b="1" dirty="0" smtClean="0">
                <a:latin typeface="Arial Black" panose="020B0A04020102020204" pitchFamily="34" charset="0"/>
              </a:rPr>
              <a:t>ORDENANZAS PRESENTADAS EN LAS MESAS DE TRABAJO</a:t>
            </a:r>
            <a:endParaRPr lang="en-US" sz="3200" b="1" dirty="0">
              <a:latin typeface="Arial Black" panose="020B0A040201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65745" y="1602509"/>
            <a:ext cx="9269413" cy="5255491"/>
          </a:xfrm>
        </p:spPr>
        <p:txBody>
          <a:bodyPr>
            <a:normAutofit lnSpcReduction="10000"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C" b="1" dirty="0"/>
              <a:t>PROYECTO DE ORDENNZA SUSTITUTIVA DEL SISTEMA DE GESTIÓN DE RIESGOS Y SEGURIDAD CIUDADANA DEL CANTÓN GUARANDA.</a:t>
            </a:r>
            <a:endParaRPr lang="en-US" b="1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C" b="1" dirty="0"/>
              <a:t>IMPLEMENTACIÓN DE ACUERDOS DE COOPERACIÓN INTERINSTITUCIONAL PARA EL MANEJO DE CUENCAS Y MICRO CUENCAS HIDRICAS  </a:t>
            </a:r>
            <a:endParaRPr lang="en-US" b="1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C" b="1" dirty="0"/>
              <a:t>PROYECTO DE ACTUALIZACIÓN DE LA ORDENANZA PARA EL MANEJO, GESTIÓN, ADMINISTRACIÓN SOSTENIBLE DE DESECHOS SOLIDOS EN EL CANTÓN GUARANDA.</a:t>
            </a:r>
            <a:endParaRPr lang="en-US" b="1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C" b="1" dirty="0"/>
              <a:t>RESOLUCIÓN PARA EL SISTEMA DE RECOLECCIÓN DE, CONSERVACIÓN Y RECICLAJE DE LA BASURA EN EL CANTÓN GUARANDA.</a:t>
            </a:r>
            <a:endParaRPr lang="en-US" b="1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C" b="1" dirty="0"/>
              <a:t>PROYECTO DE ORDENANZA PARA LA GESTIÓN, CUIDADO DE LOS ESPACIOS PUBLICOS, VERDES Y RECREATIVOS DE GUARANDA.</a:t>
            </a:r>
            <a:endParaRPr lang="en-US" b="1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C" b="1" dirty="0"/>
              <a:t>PROYECTO DE REVISIÓN DE LA ORDENANAZA Y REGLAMENTACIÓN EN LOS CENTROS DE COMERCIALIZACIÓN</a:t>
            </a:r>
            <a:r>
              <a:rPr lang="es-EC" b="1" dirty="0" smtClean="0"/>
              <a:t>.</a:t>
            </a:r>
            <a:endParaRPr lang="en-US" b="1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C" b="1" dirty="0"/>
              <a:t>PROYECTO DE ORDENANZA PARA EL DESARROLLO DE LAS FERIAS INCLUSIVAS CON SERCOP CON ENFOQUE DE PRODUCTOS DE LA LOCALIDAD.</a:t>
            </a:r>
            <a:endParaRPr lang="en-US" b="1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es-EC" b="1" dirty="0"/>
              <a:t>PROYECTO DE ORDENANZA SUSTITUTIVA QUE REGLAMENTALA RECAUDACIÓN DEL IMPUESTODE PATENTES MUNICIPALES DEL CANTÓN GUARANDA.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07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5" y="310074"/>
            <a:ext cx="8911687" cy="1047672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 smtClean="0">
                <a:latin typeface="Arial Black" panose="020B0A04020102020204" pitchFamily="34" charset="0"/>
              </a:rPr>
              <a:t>PRIMER VOCAL DE LA COMISIÓN DE SERVICIOS PUBLICOS</a:t>
            </a:r>
            <a:endParaRPr lang="en-US" sz="2400" b="1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38036" y="1200727"/>
            <a:ext cx="9666576" cy="5477164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s-EC" b="1" dirty="0"/>
              <a:t>Mesas de trabajo para elaboración y revisión del RI. Del mercado Mayorista</a:t>
            </a:r>
            <a:endParaRPr lang="en-US" b="1" dirty="0"/>
          </a:p>
          <a:p>
            <a:pPr lvl="0" algn="just"/>
            <a:r>
              <a:rPr lang="es-EC" b="1" dirty="0"/>
              <a:t>Reglamento para la producción, comercialización y distribución de las plantas y </a:t>
            </a:r>
            <a:r>
              <a:rPr lang="es-EC" b="1" dirty="0" err="1"/>
              <a:t>bioinsumos</a:t>
            </a:r>
            <a:r>
              <a:rPr lang="es-EC" b="1" dirty="0"/>
              <a:t> producidos en el vivero municipal.</a:t>
            </a:r>
            <a:endParaRPr lang="en-US" b="1" dirty="0"/>
          </a:p>
          <a:p>
            <a:pPr lvl="0" algn="just"/>
            <a:r>
              <a:rPr lang="es-EC" b="1" dirty="0"/>
              <a:t>Proyecto de la ordenanza sustitutiva para la Administración, funcionamiento y uso de los mercados del cantón Guaranda.</a:t>
            </a:r>
            <a:endParaRPr lang="en-US" b="1" dirty="0"/>
          </a:p>
          <a:p>
            <a:pPr lvl="0" algn="just"/>
            <a:r>
              <a:rPr lang="es-EC" b="1" dirty="0"/>
              <a:t>Propuesta de proyecto del reglamento interno sustitutivo para la administración y control de los bienes activos fijos del gobierno autónomo descentralizado del cantón Guaranda</a:t>
            </a:r>
            <a:endParaRPr lang="en-US" b="1" dirty="0"/>
          </a:p>
          <a:p>
            <a:pPr lvl="0" algn="just"/>
            <a:r>
              <a:rPr lang="es-EC" b="1" dirty="0"/>
              <a:t>Propuesta del proyecto de reglamento para la ejecución coactiva de la empresa pública de agua potable de Guaranda</a:t>
            </a:r>
            <a:endParaRPr lang="en-US" b="1" dirty="0"/>
          </a:p>
          <a:p>
            <a:pPr lvl="0" algn="just"/>
            <a:r>
              <a:rPr lang="es-EC" b="1" dirty="0"/>
              <a:t>Proyecto de la Ordenanza sustitutiva de integración de cuerpo de bomberos de Guaranda.</a:t>
            </a:r>
            <a:endParaRPr lang="en-US" b="1" dirty="0"/>
          </a:p>
          <a:p>
            <a:pPr lvl="0" algn="just"/>
            <a:r>
              <a:rPr lang="es-EC" b="1" dirty="0"/>
              <a:t>Varias reuniones con los usuarios de los mercados: 10 de noviembre, 24 de mayo y 15 de mayo</a:t>
            </a:r>
            <a:r>
              <a:rPr lang="es-EC" b="1" dirty="0" smtClean="0"/>
              <a:t>.</a:t>
            </a:r>
          </a:p>
          <a:p>
            <a:pPr lvl="0" algn="just"/>
            <a:r>
              <a:rPr lang="es-MX" sz="1700" b="1" dirty="0"/>
              <a:t>O</a:t>
            </a:r>
            <a:r>
              <a:rPr lang="es-MX" sz="1700" b="1" dirty="0" smtClean="0"/>
              <a:t>rdenanza sustitutiva para la administración, funcionamiento, uso y control de los mercados minoristas del cantón </a:t>
            </a:r>
            <a:r>
              <a:rPr lang="es-MX" sz="1700" b="1" dirty="0"/>
              <a:t>G</a:t>
            </a:r>
            <a:r>
              <a:rPr lang="es-MX" sz="1700" b="1" dirty="0" smtClean="0"/>
              <a:t>uaranda.</a:t>
            </a:r>
          </a:p>
          <a:p>
            <a:pPr lvl="0" algn="just"/>
            <a:r>
              <a:rPr lang="es-MX" sz="1700" b="1" dirty="0"/>
              <a:t>O</a:t>
            </a:r>
            <a:r>
              <a:rPr lang="es-MX" sz="1700" b="1" dirty="0" smtClean="0"/>
              <a:t>rdenanza que regula el uso, mantenimiento y funcionamiento del centro de comercialización de animales mayores y menores del cantón </a:t>
            </a:r>
            <a:r>
              <a:rPr lang="es-MX" sz="1700" b="1" dirty="0"/>
              <a:t>G</a:t>
            </a:r>
            <a:r>
              <a:rPr lang="es-MX" sz="1700" b="1" dirty="0" smtClean="0"/>
              <a:t>uaranda.</a:t>
            </a:r>
          </a:p>
          <a:p>
            <a:pPr lvl="0" algn="just"/>
            <a:r>
              <a:rPr lang="es-MX" sz="1700" b="1" dirty="0"/>
              <a:t>O</a:t>
            </a:r>
            <a:r>
              <a:rPr lang="es-MX" sz="1700" b="1" dirty="0" smtClean="0"/>
              <a:t>rdenanza que regula la calidad del aire del cantón </a:t>
            </a:r>
            <a:r>
              <a:rPr lang="es-MX" sz="1700" b="1" dirty="0"/>
              <a:t>G</a:t>
            </a:r>
            <a:r>
              <a:rPr lang="es-MX" sz="1700" b="1" dirty="0" smtClean="0"/>
              <a:t>uaranda.</a:t>
            </a: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204575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/>
              <a:t>PRIMER </a:t>
            </a:r>
            <a:r>
              <a:rPr lang="es-MX" b="1" dirty="0"/>
              <a:t>VOCAL DE LA COMISIÓN DE </a:t>
            </a:r>
            <a:r>
              <a:rPr lang="es-MX" b="1" dirty="0" smtClean="0"/>
              <a:t>URBANISMO Y OBRAS PUBLICAS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387273"/>
          </a:xfrm>
        </p:spPr>
        <p:txBody>
          <a:bodyPr>
            <a:normAutofit lnSpcReduction="10000"/>
          </a:bodyPr>
          <a:lstStyle/>
          <a:p>
            <a:pPr algn="just"/>
            <a:r>
              <a:rPr lang="es-MX" b="1" dirty="0" smtClean="0"/>
              <a:t>PROYECTO de ordenanza sustitutiva, desarrollo y </a:t>
            </a:r>
            <a:r>
              <a:rPr lang="es-MX" b="1" dirty="0" err="1" smtClean="0"/>
              <a:t>admisnitración</a:t>
            </a:r>
            <a:r>
              <a:rPr lang="es-MX" b="1" dirty="0" smtClean="0"/>
              <a:t> de las zonas históricas de la ciudad y las cabeceras parroquiales rurales</a:t>
            </a:r>
          </a:p>
          <a:p>
            <a:pPr algn="just"/>
            <a:r>
              <a:rPr lang="es-EC" b="1" dirty="0" smtClean="0"/>
              <a:t>PROYECTO, Tratamiento </a:t>
            </a:r>
            <a:r>
              <a:rPr lang="es-EC" b="1" dirty="0"/>
              <a:t>de la Ordenanza para la Protección, Gestión y Administración de los Bienes Culturales y Patrimoniales del Cantón Guaranda. </a:t>
            </a:r>
            <a:endParaRPr lang="en-US" b="1" dirty="0"/>
          </a:p>
          <a:p>
            <a:pPr algn="just"/>
            <a:r>
              <a:rPr lang="es-EC" b="1" dirty="0" smtClean="0"/>
              <a:t>PROYECTO, Tratamiento </a:t>
            </a:r>
            <a:r>
              <a:rPr lang="es-EC" b="1" dirty="0"/>
              <a:t>de la ordenanza de Forestación, Reforestación y Declaratoria de Prioridad en el Procedimiento de Restauración Forestal en Suelos Degradados del Cantón Guaranda.  </a:t>
            </a:r>
            <a:endParaRPr lang="en-US" b="1" dirty="0"/>
          </a:p>
          <a:p>
            <a:pPr algn="just"/>
            <a:r>
              <a:rPr lang="es-EC" b="1" dirty="0" smtClean="0"/>
              <a:t>PROYECTO, Tratamiento </a:t>
            </a:r>
            <a:r>
              <a:rPr lang="es-EC" b="1" dirty="0"/>
              <a:t>en la Comisión y Resolución en el Concejo Respecto del Anteproyecto de la Urbanización Jesús del Gran Poder de la Parroquia Veintimilla, de Propiedad del Sr. Bolívar Heriberto Chimbo Naranjo</a:t>
            </a:r>
            <a:r>
              <a:rPr lang="es-EC" b="1" dirty="0" smtClean="0"/>
              <a:t>.</a:t>
            </a:r>
          </a:p>
          <a:p>
            <a:pPr algn="just"/>
            <a:r>
              <a:rPr lang="es-MX" b="1" dirty="0" smtClean="0"/>
              <a:t>Propuesta de intervención arquitectónica, dentro del centro histórico e inspecciones técnicas en la ciudad de Guaranda y Simiátug.</a:t>
            </a:r>
            <a:endParaRPr lang="en-US" b="1" dirty="0"/>
          </a:p>
          <a:p>
            <a:endParaRPr lang="es-MX" dirty="0" smtClean="0"/>
          </a:p>
          <a:p>
            <a:endParaRPr lang="es-MX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/>
              <a:t>PRESUPUESTO</a:t>
            </a:r>
            <a:endParaRPr lang="en-US" b="1" dirty="0"/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4489043"/>
              </p:ext>
            </p:extLst>
          </p:nvPr>
        </p:nvGraphicFramePr>
        <p:xfrm>
          <a:off x="415636" y="1350817"/>
          <a:ext cx="6188364" cy="36091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4406">
                  <a:extLst>
                    <a:ext uri="{9D8B030D-6E8A-4147-A177-3AD203B41FA5}">
                      <a16:colId xmlns:a16="http://schemas.microsoft.com/office/drawing/2014/main" val="3120015669"/>
                    </a:ext>
                  </a:extLst>
                </a:gridCol>
                <a:gridCol w="1239543">
                  <a:extLst>
                    <a:ext uri="{9D8B030D-6E8A-4147-A177-3AD203B41FA5}">
                      <a16:colId xmlns:a16="http://schemas.microsoft.com/office/drawing/2014/main" val="1440067440"/>
                    </a:ext>
                  </a:extLst>
                </a:gridCol>
                <a:gridCol w="2894415">
                  <a:extLst>
                    <a:ext uri="{9D8B030D-6E8A-4147-A177-3AD203B41FA5}">
                      <a16:colId xmlns:a16="http://schemas.microsoft.com/office/drawing/2014/main" val="334917785"/>
                    </a:ext>
                  </a:extLst>
                </a:gridCol>
              </a:tblGrid>
              <a:tr h="80202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r>
                        <a:rPr lang="es-MX" sz="2000" dirty="0">
                          <a:effectLst/>
                        </a:rPr>
                        <a:t>PRESUPUESTOS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r>
                        <a:rPr lang="es-MX" sz="2400" dirty="0">
                          <a:effectLst/>
                        </a:rPr>
                        <a:t>AÑOS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r>
                        <a:rPr lang="es-MX" sz="2400" dirty="0">
                          <a:effectLst/>
                        </a:rPr>
                        <a:t>TOTAL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0499270"/>
                  </a:ext>
                </a:extLst>
              </a:tr>
              <a:tr h="1203037"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000" dirty="0" smtClean="0">
                          <a:effectLst/>
                        </a:rPr>
                        <a:t>PRESUPUESTO FISCAL 2024</a:t>
                      </a:r>
                      <a:endParaRPr lang="en-US" sz="20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400" dirty="0" smtClean="0">
                          <a:effectLst/>
                        </a:rPr>
                        <a:t>2024</a:t>
                      </a:r>
                      <a:endParaRPr lang="en-US" sz="2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400" dirty="0" smtClean="0">
                          <a:effectLst/>
                        </a:rPr>
                        <a:t>21,121,915.77</a:t>
                      </a:r>
                    </a:p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REFORMAS</a:t>
                      </a:r>
                      <a:endParaRPr lang="en-US" sz="2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r>
                        <a:rPr lang="es-EC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34,302,119.32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2886927"/>
                  </a:ext>
                </a:extLst>
              </a:tr>
              <a:tr h="802024"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000" dirty="0" smtClean="0">
                          <a:effectLst/>
                        </a:rPr>
                        <a:t>10 % SECTOR PRIORITARIO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400" dirty="0" smtClean="0">
                          <a:effectLst/>
                        </a:rPr>
                        <a:t>2024</a:t>
                      </a:r>
                      <a:endParaRPr lang="en-US" sz="2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400" dirty="0" smtClean="0">
                          <a:effectLst/>
                        </a:rPr>
                        <a:t>1,387,460.93</a:t>
                      </a:r>
                      <a:endParaRPr lang="en-US" sz="2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6777830"/>
                  </a:ext>
                </a:extLst>
              </a:tr>
              <a:tr h="401013"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000" dirty="0" smtClean="0">
                          <a:effectLst/>
                          <a:highlight>
                            <a:srgbClr val="00FF00"/>
                          </a:highlight>
                        </a:rPr>
                        <a:t>EMAPAG</a:t>
                      </a:r>
                      <a:endParaRPr lang="en-US" sz="20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343400" algn="l"/>
                        </a:tabLst>
                        <a:defRPr/>
                      </a:pPr>
                      <a:r>
                        <a:rPr lang="es-MX" sz="2400" dirty="0" smtClean="0">
                          <a:effectLst/>
                          <a:highlight>
                            <a:srgbClr val="00FF00"/>
                          </a:highlight>
                        </a:rPr>
                        <a:t>2024</a:t>
                      </a:r>
                      <a:endParaRPr lang="en-US" sz="2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r>
                        <a:rPr lang="es-EC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2.452.220,70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6129724"/>
                  </a:ext>
                </a:extLst>
              </a:tr>
              <a:tr h="4010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3400" algn="l"/>
                        </a:tabLst>
                      </a:pP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5135473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1353126"/>
            <a:ext cx="5588001" cy="550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5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2800" b="1" dirty="0" smtClean="0"/>
              <a:t>VOCAL DEL DIRECTORIO DE LA EMPRESA PUBLICA DE AGUA POTABLE Y ALCANTARILLADO DE GUARANDA.</a:t>
            </a:r>
            <a:endParaRPr lang="en-US" sz="2800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2319683"/>
              </p:ext>
            </p:extLst>
          </p:nvPr>
        </p:nvGraphicFramePr>
        <p:xfrm>
          <a:off x="2589213" y="2133600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928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/>
              <a:t>FISCALIZACIÓN</a:t>
            </a:r>
            <a:endParaRPr lang="en-U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INFORME DE LA LAS CUBIERTAS EN DIFERENTES SECTORES</a:t>
            </a:r>
          </a:p>
          <a:p>
            <a:r>
              <a:rPr lang="es-MX" dirty="0" smtClean="0"/>
              <a:t>INFORME DE LOS DE SEGUIMIENTO DE ASFALTADOS</a:t>
            </a:r>
          </a:p>
          <a:p>
            <a:r>
              <a:rPr lang="es-MX" dirty="0" smtClean="0"/>
              <a:t>INFORME DE LOS ALCANTARILLADOS</a:t>
            </a:r>
          </a:p>
          <a:p>
            <a:r>
              <a:rPr lang="es-MX" dirty="0" smtClean="0"/>
              <a:t>INFORME DEL 10% DE LOS SECTORES PRIORITARIOS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29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10726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 smtClean="0">
                <a:latin typeface="Arial Black" panose="020B0A04020102020204" pitchFamily="34" charset="0"/>
              </a:rPr>
              <a:t>GESTIÓN, SISTEMA DE AGUA POTABLE Y ALCANTARILLADO SIMIATUG</a:t>
            </a:r>
            <a:endParaRPr lang="en-US" sz="2400" b="1" dirty="0">
              <a:latin typeface="Arial Black" panose="020B0A040201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36" y="1634836"/>
            <a:ext cx="5504488" cy="507180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0046" y="1634836"/>
            <a:ext cx="6041953" cy="287132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047" y="4542820"/>
            <a:ext cx="2740171" cy="216382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218" y="4579716"/>
            <a:ext cx="3301782" cy="212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74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3635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 smtClean="0">
                <a:latin typeface="Arial Black" panose="020B0A04020102020204" pitchFamily="34" charset="0"/>
              </a:rPr>
              <a:t>VIALIDAD </a:t>
            </a:r>
            <a:endParaRPr lang="en-US" sz="2400" b="1" dirty="0">
              <a:latin typeface="Arial Black" panose="020B0A040201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78" y="1357744"/>
            <a:ext cx="3061349" cy="2946401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527" y="1357743"/>
            <a:ext cx="5523346" cy="294640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873" y="1357741"/>
            <a:ext cx="2623126" cy="294640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79" y="4304144"/>
            <a:ext cx="3136746" cy="255385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358" y="4304145"/>
            <a:ext cx="4794699" cy="255385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057" y="4304143"/>
            <a:ext cx="3300943" cy="255385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057" y="1357739"/>
            <a:ext cx="3300943" cy="294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70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2800" b="1" dirty="0" smtClean="0">
                <a:latin typeface="Arial Black" panose="020B0A04020102020204" pitchFamily="34" charset="0"/>
              </a:rPr>
              <a:t>AGUA Y ALCANTARILLADO DEL CANTON</a:t>
            </a:r>
            <a:endParaRPr lang="en-US" sz="2800" b="1" dirty="0">
              <a:latin typeface="Arial Black" panose="020B0A040201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052" y="1264555"/>
            <a:ext cx="3452148" cy="258911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0" y="1264555"/>
            <a:ext cx="3969449" cy="2589111"/>
          </a:xfrm>
          <a:prstGeom prst="rect">
            <a:avLst/>
          </a:prstGeom>
        </p:spPr>
      </p:pic>
      <p:pic>
        <p:nvPicPr>
          <p:cNvPr id="6" name="Marcador de contenido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44649" y="1264554"/>
            <a:ext cx="3452148" cy="2589111"/>
          </a:xfr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015" y="3853665"/>
            <a:ext cx="4005781" cy="300433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796" y="3853664"/>
            <a:ext cx="3318933" cy="300433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728" y="3853662"/>
            <a:ext cx="3521271" cy="300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1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2800" b="1" dirty="0" smtClean="0">
                <a:latin typeface="Arial Black" panose="020B0A04020102020204" pitchFamily="34" charset="0"/>
              </a:rPr>
              <a:t>ESPACIOS DEPORTIVOS </a:t>
            </a:r>
            <a:endParaRPr lang="en-US" sz="2800" b="1" dirty="0">
              <a:latin typeface="Arial Black" panose="020B0A040201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462" y="1366982"/>
            <a:ext cx="5037666" cy="5491018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128" y="1366982"/>
            <a:ext cx="5932872" cy="549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4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89212" y="217710"/>
            <a:ext cx="8911687" cy="678217"/>
          </a:xfrm>
        </p:spPr>
        <p:txBody>
          <a:bodyPr>
            <a:normAutofit/>
          </a:bodyPr>
          <a:lstStyle/>
          <a:p>
            <a:pPr algn="ctr"/>
            <a:r>
              <a:rPr lang="es-MX" sz="2800" dirty="0" smtClean="0">
                <a:latin typeface="Arial Black" panose="020B0A04020102020204" pitchFamily="34" charset="0"/>
              </a:rPr>
              <a:t>PARTICIPACIÓN EN LOS EVENTOS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130" y="895927"/>
            <a:ext cx="2704051" cy="269701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181" y="895927"/>
            <a:ext cx="3248998" cy="269701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130" y="3592944"/>
            <a:ext cx="3248998" cy="326505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128" y="3592943"/>
            <a:ext cx="2946604" cy="3265056"/>
          </a:xfrm>
          <a:prstGeom prst="rect">
            <a:avLst/>
          </a:prstGeom>
        </p:spPr>
      </p:pic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732" y="3592943"/>
            <a:ext cx="4066249" cy="326505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273" y="895927"/>
            <a:ext cx="4232708" cy="273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4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/>
              <a:t>DELEGACIONES</a:t>
            </a:r>
            <a:endParaRPr lang="en-US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363" y="1262177"/>
            <a:ext cx="2849532" cy="327287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454" y="1262177"/>
            <a:ext cx="3084945" cy="327287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399" y="1262177"/>
            <a:ext cx="2765601" cy="327287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87" y="1262177"/>
            <a:ext cx="2817091" cy="302349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51" y="4285673"/>
            <a:ext cx="2826327" cy="257232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278" y="4535055"/>
            <a:ext cx="4984626" cy="232294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818" y="4535055"/>
            <a:ext cx="3700672" cy="232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5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9152" y="2479809"/>
            <a:ext cx="5934363" cy="2822020"/>
          </a:xfrm>
          <a:prstGeom prst="rect">
            <a:avLst/>
          </a:prstGeom>
        </p:spPr>
      </p:pic>
      <p:sp>
        <p:nvSpPr>
          <p:cNvPr id="15" name="Título 14"/>
          <p:cNvSpPr>
            <a:spLocks noGrp="1"/>
          </p:cNvSpPr>
          <p:nvPr>
            <p:ph type="title"/>
          </p:nvPr>
        </p:nvSpPr>
        <p:spPr>
          <a:xfrm>
            <a:off x="2050473" y="273129"/>
            <a:ext cx="9454139" cy="650508"/>
          </a:xfrm>
        </p:spPr>
        <p:txBody>
          <a:bodyPr>
            <a:normAutofit fontScale="90000"/>
          </a:bodyPr>
          <a:lstStyle/>
          <a:p>
            <a:r>
              <a:rPr lang="es-MX" b="1" dirty="0" smtClean="0">
                <a:latin typeface="Arial Black" panose="020B0A04020102020204" pitchFamily="34" charset="0"/>
              </a:rPr>
              <a:t>GESTIONES CON OTRAS INSTITUCIONES</a:t>
            </a:r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18" name="Marcador de contenido 1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128" y="923637"/>
            <a:ext cx="7684872" cy="5934363"/>
          </a:xfrm>
        </p:spPr>
      </p:pic>
    </p:spTree>
    <p:extLst>
      <p:ext uri="{BB962C8B-B14F-4D97-AF65-F5344CB8AC3E}">
        <p14:creationId xmlns:p14="http://schemas.microsoft.com/office/powerpoint/2010/main" val="264660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5517" y="116746"/>
            <a:ext cx="8911687" cy="890654"/>
          </a:xfrm>
        </p:spPr>
        <p:txBody>
          <a:bodyPr/>
          <a:lstStyle/>
          <a:p>
            <a:pPr algn="ctr"/>
            <a:r>
              <a:rPr lang="es-MX" dirty="0" smtClean="0">
                <a:latin typeface="Arial Black" panose="020B0A04020102020204" pitchFamily="34" charset="0"/>
              </a:rPr>
              <a:t>VISITA A LAS COMUNIDADES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Sistema de agua potable y alcantarillado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787" y="2731628"/>
            <a:ext cx="3731442" cy="412637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830" y="3115201"/>
            <a:ext cx="4256170" cy="367352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229" y="3115199"/>
            <a:ext cx="2641602" cy="374279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627" y="799531"/>
            <a:ext cx="4940750" cy="228123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03376" y="824268"/>
            <a:ext cx="3591413" cy="234900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789" y="843285"/>
            <a:ext cx="2097211" cy="236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44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dirty="0" smtClean="0"/>
              <a:t>GRACIAS</a:t>
            </a:r>
            <a:endParaRPr lang="en-US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708" y="1435071"/>
            <a:ext cx="10132291" cy="542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28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41526</TotalTime>
  <Words>869</Words>
  <Application>Microsoft Office PowerPoint</Application>
  <PresentationFormat>Panorámica</PresentationFormat>
  <Paragraphs>109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8" baseType="lpstr">
      <vt:lpstr>Arial</vt:lpstr>
      <vt:lpstr>Arial Black</vt:lpstr>
      <vt:lpstr>Calibri</vt:lpstr>
      <vt:lpstr>Century Gothic</vt:lpstr>
      <vt:lpstr>Times New Roman</vt:lpstr>
      <vt:lpstr>Wingdings</vt:lpstr>
      <vt:lpstr>Wingdings 3</vt:lpstr>
      <vt:lpstr>Espiral</vt:lpstr>
      <vt:lpstr>RENDICIÓN DE CUENTAS  1DE ENERO AL 31 DE DICIEMBRE DE 2024  MSc. Telésforo Martínez  Concejal del cantón Guaranda periodo 2023-2027</vt:lpstr>
      <vt:lpstr>  COMPETENCIAS   Art. 5COOTAD</vt:lpstr>
      <vt:lpstr>Presentación de PowerPoint</vt:lpstr>
      <vt:lpstr>DELEGACIONES</vt:lpstr>
      <vt:lpstr>COMISIÓN DE PLANIFICACIÓN Y PRESUPUESTO</vt:lpstr>
      <vt:lpstr>ORDENANZAS PRESENTADAS EN LAS MESAS DE TRABAJO</vt:lpstr>
      <vt:lpstr>PRIMER VOCAL DE LA COMISIÓN DE SERVICIOS PUBLICOS</vt:lpstr>
      <vt:lpstr>PRIMER VOCAL DE LA COMISIÓN DE URBANISMO Y OBRAS PUBLICAS</vt:lpstr>
      <vt:lpstr>PRESUPUESTO</vt:lpstr>
      <vt:lpstr>VOCAL DEL DIRECTORIO DE LA EMPRESA PUBLICA DE AGUA POTABLE Y ALCANTARILLADO DE GUARANDA.</vt:lpstr>
      <vt:lpstr>FISCALIZACIÓN</vt:lpstr>
      <vt:lpstr>GESTIÓN, SISTEMA DE AGUA POTABLE Y ALCANTARILLADO SIMIATUG</vt:lpstr>
      <vt:lpstr>VIALIDAD </vt:lpstr>
      <vt:lpstr>AGUA Y ALCANTARILLADO DEL CANTON</vt:lpstr>
      <vt:lpstr>ESPACIOS DEPORTIVOS </vt:lpstr>
      <vt:lpstr>PARTICIPACIÓN EN LOS EVENTOS</vt:lpstr>
      <vt:lpstr>DELEGACIONES</vt:lpstr>
      <vt:lpstr>GESTIONES CON OTRAS INSTITUCIONES</vt:lpstr>
      <vt:lpstr>VISITA A LAS COMUNIDADES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RENDICIÓN DE CUENTAS  14 DE MAYO A 31 DE DICIEMBRE DE 2023</dc:title>
  <dc:creator>PC</dc:creator>
  <cp:lastModifiedBy>PC</cp:lastModifiedBy>
  <cp:revision>68</cp:revision>
  <cp:lastPrinted>2025-07-07T16:59:44Z</cp:lastPrinted>
  <dcterms:created xsi:type="dcterms:W3CDTF">2024-03-26T14:40:46Z</dcterms:created>
  <dcterms:modified xsi:type="dcterms:W3CDTF">2025-07-07T17:21:21Z</dcterms:modified>
</cp:coreProperties>
</file>